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448BE7-449F-4AC4-8879-D35584D0C8DB}" type="datetimeFigureOut">
              <a:rPr lang="nl-NL" smtClean="0"/>
              <a:t>4-9-2020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A31D60-DFDB-41C0-B51E-4EA92F7A094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82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/>
              <a:t>RABO BANK ACTIE 2020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7772400" cy="1832200"/>
          </a:xfrm>
        </p:spPr>
        <p:txBody>
          <a:bodyPr>
            <a:normAutofit fontScale="32500" lnSpcReduction="20000"/>
          </a:bodyPr>
          <a:lstStyle/>
          <a:p>
            <a:pPr algn="ctr"/>
            <a:endParaRPr lang="nl-NL" dirty="0" smtClean="0"/>
          </a:p>
          <a:p>
            <a:pPr algn="ctr"/>
            <a:endParaRPr lang="nl-NL" dirty="0" smtClean="0"/>
          </a:p>
          <a:p>
            <a:pPr algn="l"/>
            <a:r>
              <a:rPr lang="nl-NL" sz="5500" b="1" u="sng" smtClean="0">
                <a:solidFill>
                  <a:schemeClr val="bg2">
                    <a:lumMod val="10000"/>
                  </a:schemeClr>
                </a:solidFill>
              </a:rPr>
              <a:t>Zie mededeling:</a:t>
            </a:r>
            <a:endParaRPr lang="nl-NL" sz="55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nl-NL" sz="55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nl-NL" sz="55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nl-NL" sz="5500" b="1" u="sng" dirty="0" smtClean="0">
                <a:solidFill>
                  <a:schemeClr val="bg2">
                    <a:lumMod val="10000"/>
                  </a:schemeClr>
                </a:solidFill>
              </a:rPr>
              <a:t>Doel</a:t>
            </a:r>
            <a:r>
              <a:rPr lang="nl-NL" sz="5500" b="1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</a:p>
          <a:p>
            <a:pPr algn="l"/>
            <a:endParaRPr lang="nl-NL" sz="55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nl-NL" sz="5500" b="1" dirty="0" smtClean="0">
                <a:solidFill>
                  <a:schemeClr val="bg2">
                    <a:lumMod val="10000"/>
                  </a:schemeClr>
                </a:solidFill>
              </a:rPr>
              <a:t>een parasol op het buitenterrein</a:t>
            </a:r>
          </a:p>
          <a:p>
            <a:pPr algn="l"/>
            <a:endParaRPr lang="nl-NL" sz="29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nl-NL" sz="29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nl-NL" sz="29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Afbeelding 3" descr="VOP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717032"/>
            <a:ext cx="2742555" cy="274255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14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Aspect</vt:lpstr>
      <vt:lpstr>RABO BANK ACTIE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RABO BANK ACTIE 2020</dc:title>
  <dc:creator>Hans</dc:creator>
  <cp:lastModifiedBy>Hans</cp:lastModifiedBy>
  <cp:revision>2</cp:revision>
  <dcterms:created xsi:type="dcterms:W3CDTF">2020-09-04T19:03:41Z</dcterms:created>
  <dcterms:modified xsi:type="dcterms:W3CDTF">2020-09-04T19:11:33Z</dcterms:modified>
</cp:coreProperties>
</file>